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5.pn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62.png"/><Relationship Id="rId2" Type="http://schemas.openxmlformats.org/officeDocument/2006/relationships/image" Target="../media/image9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1.png"/><Relationship Id="rId5" Type="http://schemas.openxmlformats.org/officeDocument/2006/relationships/image" Target="../media/image11.png"/><Relationship Id="rId15" Type="http://schemas.openxmlformats.org/officeDocument/2006/relationships/image" Target="../media/image65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9.png"/><Relationship Id="rId5" Type="http://schemas.openxmlformats.org/officeDocument/2006/relationships/image" Target="../media/image11.png"/><Relationship Id="rId15" Type="http://schemas.openxmlformats.org/officeDocument/2006/relationships/image" Target="../media/image73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8.png"/><Relationship Id="rId5" Type="http://schemas.openxmlformats.org/officeDocument/2006/relationships/image" Target="../media/image11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9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9.pn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9409"/>
            <a:ext cx="18344828" cy="10285714"/>
            <a:chOff x="0" y="-39409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9409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834101" cy="10285714"/>
            <a:chOff x="0" y="0"/>
            <a:chExt cx="383410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3410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0836" y="1941503"/>
            <a:ext cx="8643589" cy="2705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860" y="8086422"/>
            <a:ext cx="3192970" cy="14315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939213"/>
            <a:ext cx="16666667" cy="14286"/>
            <a:chOff x="809524" y="7939213"/>
            <a:chExt cx="16666667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93921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4360" y="8076442"/>
            <a:ext cx="3381475" cy="14335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08526" y="3631479"/>
            <a:ext cx="1867456" cy="993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032" y="116479"/>
            <a:ext cx="1978692" cy="1027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2012" y="1100746"/>
            <a:ext cx="15724067" cy="8685125"/>
            <a:chOff x="1812012" y="1100746"/>
            <a:chExt cx="15724067" cy="8685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012" y="1100746"/>
              <a:ext cx="15724067" cy="86851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19469" y="1411031"/>
            <a:ext cx="4349170" cy="9288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4193" y="1411031"/>
            <a:ext cx="4029589" cy="928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8490" y="5338760"/>
            <a:ext cx="7596825" cy="14286"/>
            <a:chOff x="5868490" y="5338760"/>
            <a:chExt cx="7596825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868490" y="5338760"/>
              <a:ext cx="759682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11211" y="2528667"/>
            <a:ext cx="1569312" cy="2817235"/>
            <a:chOff x="5011211" y="2528667"/>
            <a:chExt cx="1569312" cy="2817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1211" y="2528667"/>
              <a:ext cx="1569312" cy="2817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88871" y="2869130"/>
            <a:ext cx="2883244" cy="2273727"/>
            <a:chOff x="11988871" y="2869130"/>
            <a:chExt cx="2883244" cy="22737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8871" y="2869130"/>
              <a:ext cx="2883244" cy="22737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9945" y="5995411"/>
            <a:ext cx="8191649" cy="29491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35069" y="6019221"/>
            <a:ext cx="8265649" cy="21872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032" y="116479"/>
            <a:ext cx="1978692" cy="1027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2012" y="1100746"/>
            <a:ext cx="15724067" cy="8685125"/>
            <a:chOff x="1812012" y="1100746"/>
            <a:chExt cx="15724067" cy="8685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012" y="1100746"/>
              <a:ext cx="15724067" cy="86851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19469" y="1411031"/>
            <a:ext cx="4485142" cy="9288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4193" y="1411031"/>
            <a:ext cx="4587675" cy="928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8490" y="5338760"/>
            <a:ext cx="7596825" cy="14286"/>
            <a:chOff x="5868490" y="5338760"/>
            <a:chExt cx="7596825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868490" y="5338760"/>
              <a:ext cx="759682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09817" y="3048304"/>
            <a:ext cx="2065882" cy="2094553"/>
            <a:chOff x="4909817" y="3048304"/>
            <a:chExt cx="2065882" cy="20945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09817" y="3048304"/>
              <a:ext cx="2065882" cy="20945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89698" y="3305719"/>
            <a:ext cx="2168528" cy="1579722"/>
            <a:chOff x="10989698" y="3305719"/>
            <a:chExt cx="2168528" cy="15797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9698" y="3305719"/>
              <a:ext cx="2168528" cy="15797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9945" y="6019221"/>
            <a:ext cx="8411135" cy="25681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35069" y="6019221"/>
            <a:ext cx="8030983" cy="14253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04962" y="3237948"/>
            <a:ext cx="1303500" cy="1487598"/>
            <a:chOff x="13804962" y="3237948"/>
            <a:chExt cx="1303500" cy="14875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04962" y="3237948"/>
              <a:ext cx="1303500" cy="14875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06371" y="3237948"/>
            <a:ext cx="917829" cy="1487598"/>
            <a:chOff x="15406371" y="3237948"/>
            <a:chExt cx="917829" cy="14875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06371" y="3237948"/>
              <a:ext cx="917829" cy="1487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032" y="116479"/>
            <a:ext cx="1978692" cy="1027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2012" y="1100746"/>
            <a:ext cx="15724067" cy="8685125"/>
            <a:chOff x="1812012" y="1100746"/>
            <a:chExt cx="15724067" cy="8685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012" y="1100746"/>
              <a:ext cx="15724067" cy="86851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19298" y="1325898"/>
            <a:ext cx="1921122" cy="10287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4022" y="1403679"/>
            <a:ext cx="6102608" cy="9479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8490" y="5338760"/>
            <a:ext cx="7596825" cy="14286"/>
            <a:chOff x="5868490" y="5338760"/>
            <a:chExt cx="7596825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868490" y="5338760"/>
              <a:ext cx="7596825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9573" y="6011040"/>
            <a:ext cx="8394830" cy="25901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4697" y="6011040"/>
            <a:ext cx="8382030" cy="25901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6163" y="2467890"/>
            <a:ext cx="2720520" cy="3195494"/>
            <a:chOff x="4136163" y="2467890"/>
            <a:chExt cx="2720520" cy="31954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6163" y="2467890"/>
              <a:ext cx="2720520" cy="3195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53584" y="2519874"/>
            <a:ext cx="1664065" cy="3091525"/>
            <a:chOff x="11053584" y="2519874"/>
            <a:chExt cx="1664065" cy="30915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53584" y="2519874"/>
              <a:ext cx="1664065" cy="30915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38011" y="3473306"/>
            <a:ext cx="3296659" cy="1184661"/>
            <a:chOff x="13438011" y="3473306"/>
            <a:chExt cx="3296659" cy="1184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38011" y="3473306"/>
              <a:ext cx="3296659" cy="1184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031" y="116479"/>
            <a:ext cx="3278598" cy="10186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2012" y="1100746"/>
            <a:ext cx="15724067" cy="8685125"/>
            <a:chOff x="1812012" y="1100746"/>
            <a:chExt cx="15724067" cy="8685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012" y="1100746"/>
              <a:ext cx="15724067" cy="86851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6919" y="7298280"/>
            <a:ext cx="2511560" cy="10247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5815" y="7270193"/>
            <a:ext cx="2499305" cy="10602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99454" y="2897155"/>
            <a:ext cx="4033370" cy="4453618"/>
            <a:chOff x="4399454" y="2897155"/>
            <a:chExt cx="4033370" cy="44536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9454" y="2897155"/>
              <a:ext cx="4033370" cy="44536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93399" y="3225671"/>
            <a:ext cx="3322156" cy="3846898"/>
            <a:chOff x="11593399" y="3225671"/>
            <a:chExt cx="3322156" cy="38468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3399" y="3225671"/>
              <a:ext cx="3322156" cy="3846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032" y="116479"/>
            <a:ext cx="1890263" cy="1022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7593" y="2057143"/>
            <a:ext cx="5927121" cy="6171429"/>
            <a:chOff x="2917593" y="2057143"/>
            <a:chExt cx="5927121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7593" y="2057143"/>
              <a:ext cx="592712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7973" y="2836228"/>
            <a:ext cx="5212382" cy="4613258"/>
            <a:chOff x="10947973" y="2836228"/>
            <a:chExt cx="5212382" cy="46132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7973" y="2836228"/>
              <a:ext cx="5212382" cy="46132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36394" y="8690343"/>
            <a:ext cx="2502646" cy="9155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31128" y="8548147"/>
            <a:ext cx="3659227" cy="9821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4517" y="8223196"/>
            <a:ext cx="2064054" cy="5377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77588" y="8188937"/>
            <a:ext cx="1346871" cy="5866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44534" y="1369298"/>
            <a:ext cx="10696539" cy="6788700"/>
            <a:chOff x="4744534" y="1369298"/>
            <a:chExt cx="10696539" cy="6788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534" y="1369298"/>
              <a:ext cx="10696539" cy="6788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88462" y="1954814"/>
            <a:ext cx="7898507" cy="5480651"/>
            <a:chOff x="2688462" y="1954814"/>
            <a:chExt cx="7898507" cy="54806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8462" y="1954814"/>
              <a:ext cx="7898507" cy="54806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1584" y="7645945"/>
            <a:ext cx="3473703" cy="928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17542" y="1954814"/>
            <a:ext cx="4940239" cy="5457087"/>
            <a:chOff x="12017542" y="1954814"/>
            <a:chExt cx="4940239" cy="54570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7542" y="1954814"/>
              <a:ext cx="4940239" cy="54570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9093" y="7645946"/>
            <a:ext cx="2777894" cy="9288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2058" y="2222719"/>
            <a:ext cx="6171429" cy="5195124"/>
            <a:chOff x="3522058" y="2222719"/>
            <a:chExt cx="6171429" cy="51951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2058" y="2222719"/>
              <a:ext cx="6171429" cy="51951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04762" y="2505370"/>
            <a:ext cx="6171429" cy="4629823"/>
            <a:chOff x="11304762" y="2505370"/>
            <a:chExt cx="6171429" cy="46298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4762" y="2505370"/>
              <a:ext cx="6171429" cy="46298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91584" y="7645945"/>
            <a:ext cx="3473703" cy="9288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9093" y="7645946"/>
            <a:ext cx="2777894" cy="928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2684" y="2356157"/>
            <a:ext cx="4549955" cy="4275833"/>
            <a:chOff x="12212684" y="2356157"/>
            <a:chExt cx="4549955" cy="42758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12684" y="2356157"/>
              <a:ext cx="4549955" cy="4275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87179" y="2114371"/>
            <a:ext cx="7641185" cy="4759406"/>
            <a:chOff x="2787179" y="2114371"/>
            <a:chExt cx="7641185" cy="47594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7179" y="2114371"/>
              <a:ext cx="7641185" cy="47594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91584" y="7645945"/>
            <a:ext cx="3473703" cy="9288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9093" y="7645946"/>
            <a:ext cx="2777894" cy="9288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4522" y="1152759"/>
            <a:ext cx="3586500" cy="6626517"/>
            <a:chOff x="4814522" y="1152759"/>
            <a:chExt cx="3586500" cy="66265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4522" y="1152759"/>
              <a:ext cx="3586500" cy="66265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04954" y="1441567"/>
            <a:ext cx="4165415" cy="6676423"/>
            <a:chOff x="12404954" y="1441567"/>
            <a:chExt cx="4165415" cy="66764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04954" y="1441567"/>
              <a:ext cx="4165415" cy="66764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91584" y="7645945"/>
            <a:ext cx="3473703" cy="9288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9093" y="7645946"/>
            <a:ext cx="2777894" cy="9288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032" y="116479"/>
            <a:ext cx="1978692" cy="1027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2012" y="1100746"/>
            <a:ext cx="15724067" cy="8685125"/>
            <a:chOff x="1812012" y="1100746"/>
            <a:chExt cx="15724067" cy="8685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012" y="1100746"/>
              <a:ext cx="15724067" cy="86851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19512" y="1411031"/>
            <a:ext cx="4285770" cy="9288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4193" y="1411031"/>
            <a:ext cx="4317789" cy="928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94121" y="2654065"/>
            <a:ext cx="1227665" cy="875336"/>
            <a:chOff x="3794121" y="2654065"/>
            <a:chExt cx="1227665" cy="8753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520000">
              <a:off x="3794121" y="2654065"/>
              <a:ext cx="1227665" cy="8753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2917" y="2544680"/>
            <a:ext cx="1136884" cy="1094106"/>
            <a:chOff x="5332917" y="2544680"/>
            <a:chExt cx="1136884" cy="10941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520000">
              <a:off x="5332917" y="2544680"/>
              <a:ext cx="1136884" cy="10941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77409" y="4334552"/>
            <a:ext cx="1061088" cy="966115"/>
            <a:chOff x="3877409" y="4334552"/>
            <a:chExt cx="1061088" cy="9661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877409" y="4334552"/>
              <a:ext cx="1061088" cy="966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77407" y="4113310"/>
            <a:ext cx="1447903" cy="1540607"/>
            <a:chOff x="5177407" y="4113310"/>
            <a:chExt cx="1447903" cy="15406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5177407" y="4113310"/>
              <a:ext cx="1447903" cy="15406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21436" y="2709757"/>
            <a:ext cx="2498886" cy="2638396"/>
            <a:chOff x="12221436" y="2709757"/>
            <a:chExt cx="2498886" cy="26383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21436" y="2709757"/>
              <a:ext cx="2498886" cy="26383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68490" y="5338760"/>
            <a:ext cx="7596825" cy="14286"/>
            <a:chOff x="5868490" y="5338760"/>
            <a:chExt cx="7596825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868490" y="5338760"/>
              <a:ext cx="7596825" cy="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7670" y="5989136"/>
            <a:ext cx="8380293" cy="19160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34697" y="6011040"/>
            <a:ext cx="8410259" cy="18284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37859" y="3720466"/>
            <a:ext cx="927001" cy="372882"/>
            <a:chOff x="5437859" y="3720466"/>
            <a:chExt cx="927001" cy="37288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37859" y="3720466"/>
              <a:ext cx="927001" cy="372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4801" y="5558086"/>
            <a:ext cx="1239162" cy="409133"/>
            <a:chOff x="5334801" y="5558086"/>
            <a:chExt cx="1239162" cy="4091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34801" y="5558086"/>
              <a:ext cx="1239162" cy="4091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91350" y="3720466"/>
            <a:ext cx="1071572" cy="458126"/>
            <a:chOff x="3891350" y="3720466"/>
            <a:chExt cx="1071572" cy="45812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1350" y="3720466"/>
              <a:ext cx="1071572" cy="4581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98458" y="5558086"/>
            <a:ext cx="1081553" cy="407320"/>
            <a:chOff x="3998458" y="5558086"/>
            <a:chExt cx="1081553" cy="4073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98458" y="5558086"/>
              <a:ext cx="1081553" cy="407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18099" cy="10285714"/>
            <a:chOff x="0" y="0"/>
            <a:chExt cx="15180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180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00" y="9232551"/>
            <a:ext cx="1639747" cy="713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032" y="116479"/>
            <a:ext cx="1978692" cy="1027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5906"/>
            <a:ext cx="1707213" cy="14286"/>
            <a:chOff x="55289" y="9165906"/>
            <a:chExt cx="1707213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5906"/>
              <a:ext cx="170721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61785"/>
            <a:ext cx="16666667" cy="14286"/>
            <a:chOff x="809524" y="9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2012" y="1100746"/>
            <a:ext cx="15724067" cy="8685125"/>
            <a:chOff x="1812012" y="1100746"/>
            <a:chExt cx="15724067" cy="8685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012" y="1100746"/>
              <a:ext cx="15724067" cy="86851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19469" y="1333250"/>
            <a:ext cx="2262008" cy="10066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4022" y="1403679"/>
            <a:ext cx="4932141" cy="9479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8490" y="5338760"/>
            <a:ext cx="7596825" cy="14286"/>
            <a:chOff x="5868490" y="5338760"/>
            <a:chExt cx="7596825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868490" y="5338760"/>
              <a:ext cx="759682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10597" y="2858836"/>
            <a:ext cx="2770530" cy="2174227"/>
            <a:chOff x="4410597" y="2858836"/>
            <a:chExt cx="2770530" cy="21742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0597" y="2858836"/>
              <a:ext cx="2770530" cy="21742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24307" y="6038269"/>
            <a:ext cx="7336878" cy="25667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2819" y="5994213"/>
            <a:ext cx="8526369" cy="19008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95858" y="2237146"/>
            <a:ext cx="6171429" cy="3419935"/>
            <a:chOff x="10295858" y="2237146"/>
            <a:chExt cx="6171429" cy="34199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95858" y="2237146"/>
              <a:ext cx="6171429" cy="3419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2023-07-13T21:16:34Z</dcterms:created>
  <dcterms:modified xsi:type="dcterms:W3CDTF">2023-07-13T12:17:23Z</dcterms:modified>
</cp:coreProperties>
</file>